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1"/>
  </p:normalViewPr>
  <p:slideViewPr>
    <p:cSldViewPr snapToGrid="0" snapToObjects="1">
      <p:cViewPr>
        <p:scale>
          <a:sx n="87" d="100"/>
          <a:sy n="87" d="100"/>
        </p:scale>
        <p:origin x="10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4D698-5A0F-FB4F-9B71-E8BBB655E22C}" type="datetimeFigureOut">
              <a:rPr lang="en-US" smtClean="0"/>
              <a:t>4/7/17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E48B8-0F4F-3843-92A2-6C5E5CD83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1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FIFA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Sponsorship Excitement Factor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047" y="1858296"/>
            <a:ext cx="1224471" cy="1224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62" y="1521211"/>
            <a:ext cx="3335247" cy="22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1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working for an advertising analytics consulting company. Your client, a name brand television network, needs help deciding how to re-formulate the pricing structure for new customers, but also incentivize existing clients to convert to new partnerships sponsors for teams and players.</a:t>
            </a:r>
          </a:p>
          <a:p>
            <a:r>
              <a:rPr lang="en-US" b="1" dirty="0"/>
              <a:t>Goals:</a:t>
            </a:r>
            <a:endParaRPr lang="en-US" dirty="0"/>
          </a:p>
          <a:p>
            <a:r>
              <a:rPr lang="en-US" dirty="0"/>
              <a:t>Determine a reasonable metric to decide how exciting a game is</a:t>
            </a:r>
          </a:p>
          <a:p>
            <a:pPr lvl="1"/>
            <a:r>
              <a:rPr lang="en-US" dirty="0"/>
              <a:t>Engineer this feature using existing data</a:t>
            </a:r>
          </a:p>
          <a:p>
            <a:r>
              <a:rPr lang="en-US" dirty="0"/>
              <a:t>Suggest a pricing structure tied to the overall value associated with "game excitement"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0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1944"/>
            <a:ext cx="5201105" cy="34750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045282"/>
            <a:ext cx="30607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770" y="4486482"/>
            <a:ext cx="2851151" cy="1995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921" y="4507944"/>
            <a:ext cx="2851150" cy="19950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43652" y="413861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Goals per Game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40" y="1400144"/>
            <a:ext cx="3808087" cy="271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8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Cleanup and Feature Engineering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0" t="3786" r="10949" b="56602"/>
          <a:stretch/>
        </p:blipFill>
        <p:spPr>
          <a:xfrm>
            <a:off x="357445" y="2366408"/>
            <a:ext cx="9236445" cy="1763139"/>
          </a:xfrm>
        </p:spPr>
      </p:pic>
    </p:spTree>
    <p:extLst>
      <p:ext uri="{BB962C8B-B14F-4D97-AF65-F5344CB8AC3E}">
        <p14:creationId xmlns:p14="http://schemas.microsoft.com/office/powerpoint/2010/main" val="28554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Excitement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334" y="1584235"/>
            <a:ext cx="9685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excitement score for each goal was calculated taking into account: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Goal difference at the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minute of which half (assume later in the half is more exciting)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half in which the goal was scored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 smtClean="0"/>
              <a:t>For each game</a:t>
            </a:r>
            <a:r>
              <a:rPr lang="mr-IN" dirty="0" smtClean="0"/>
              <a:t>…</a:t>
            </a:r>
            <a:r>
              <a:rPr lang="en-AU" dirty="0" smtClean="0"/>
              <a:t> The Excitement Score is the sum of all goal excitement scores!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576596"/>
            <a:ext cx="8260020" cy="10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Exciting Game!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930400"/>
            <a:ext cx="9255478" cy="43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297" y="1614715"/>
            <a:ext cx="8596668" cy="3880773"/>
          </a:xfrm>
        </p:spPr>
        <p:txBody>
          <a:bodyPr/>
          <a:lstStyle/>
          <a:p>
            <a:r>
              <a:rPr lang="en-US" dirty="0" smtClean="0"/>
              <a:t> ‘Excitement Factor’ for:</a:t>
            </a:r>
          </a:p>
          <a:p>
            <a:pPr lvl="1"/>
            <a:r>
              <a:rPr lang="en-US" dirty="0" smtClean="0"/>
              <a:t>Each Game </a:t>
            </a:r>
            <a:r>
              <a:rPr lang="mr-IN" dirty="0" smtClean="0"/>
              <a:t>–</a:t>
            </a:r>
            <a:r>
              <a:rPr lang="en-US" dirty="0" smtClean="0"/>
              <a:t> Identify games which cost more to sponsor</a:t>
            </a:r>
          </a:p>
          <a:p>
            <a:pPr lvl="1"/>
            <a:r>
              <a:rPr lang="en-US" dirty="0" smtClean="0"/>
              <a:t>Each Player </a:t>
            </a:r>
            <a:r>
              <a:rPr lang="mr-IN" dirty="0" smtClean="0"/>
              <a:t>–</a:t>
            </a:r>
            <a:r>
              <a:rPr lang="en-US" dirty="0" smtClean="0"/>
              <a:t> Identify players which cost more to sponsor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372834"/>
            <a:ext cx="5007421" cy="348516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402092"/>
              </p:ext>
            </p:extLst>
          </p:nvPr>
        </p:nvGraphicFramePr>
        <p:xfrm>
          <a:off x="6734481" y="3647434"/>
          <a:ext cx="2476500" cy="278511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152525"/>
                <a:gridCol w="1323975"/>
              </a:tblGrid>
              <a:tr h="241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PLAYER</a:t>
                      </a:r>
                      <a:endParaRPr lang="en-US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ourier New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EXCITEMENT SCORE</a:t>
                      </a:r>
                      <a:endParaRPr lang="en-US" sz="12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Muller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 27.35 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Seeler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 19.29 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Fontaine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 16.72 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Ronaldo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 dirty="0">
                          <a:effectLst/>
                        </a:rPr>
                        <a:t> 16.54 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Rahn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 16.18 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Klose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 15.14 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Klinsmann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 13.89 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Leanidas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 13.02 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Hernandez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 12.69 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Lato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 dirty="0">
                          <a:effectLst/>
                        </a:rPr>
                        <a:t> 12.58 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56688" y="346276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Excitement Score By Game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438" y="1046990"/>
            <a:ext cx="2159784" cy="24157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65728" y="398999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$$$$$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69965" y="606321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$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098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</TotalTime>
  <Words>226</Words>
  <Application>Microsoft Macintosh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Courier New</vt:lpstr>
      <vt:lpstr>Mangal</vt:lpstr>
      <vt:lpstr>Trebuchet MS</vt:lpstr>
      <vt:lpstr>Wingdings 3</vt:lpstr>
      <vt:lpstr>Arial</vt:lpstr>
      <vt:lpstr>Facet</vt:lpstr>
      <vt:lpstr>FIFA</vt:lpstr>
      <vt:lpstr>Brief:</vt:lpstr>
      <vt:lpstr>EDA </vt:lpstr>
      <vt:lpstr>Some Cleanup and Feature Engineering</vt:lpstr>
      <vt:lpstr>Excitement </vt:lpstr>
      <vt:lpstr>The most Exciting Game!</vt:lpstr>
      <vt:lpstr>Results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</dc:title>
  <dc:creator>Thomas Croshaw</dc:creator>
  <cp:lastModifiedBy>Thomas Croshaw</cp:lastModifiedBy>
  <cp:revision>5</cp:revision>
  <dcterms:created xsi:type="dcterms:W3CDTF">2017-04-07T01:11:25Z</dcterms:created>
  <dcterms:modified xsi:type="dcterms:W3CDTF">2017-04-07T01:53:18Z</dcterms:modified>
</cp:coreProperties>
</file>